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259" r:id="rId3"/>
    <p:sldId id="521" r:id="rId4"/>
    <p:sldId id="522" r:id="rId5"/>
    <p:sldId id="525" r:id="rId6"/>
    <p:sldId id="483" r:id="rId7"/>
    <p:sldId id="527" r:id="rId8"/>
    <p:sldId id="524" r:id="rId9"/>
    <p:sldId id="526" r:id="rId10"/>
    <p:sldId id="528" r:id="rId11"/>
    <p:sldId id="529" r:id="rId12"/>
    <p:sldId id="536" r:id="rId13"/>
    <p:sldId id="484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9" r:id="rId26"/>
    <p:sldId id="497" r:id="rId27"/>
    <p:sldId id="498" r:id="rId28"/>
    <p:sldId id="500" r:id="rId29"/>
    <p:sldId id="501" r:id="rId30"/>
    <p:sldId id="502" r:id="rId31"/>
    <p:sldId id="503" r:id="rId32"/>
    <p:sldId id="506" r:id="rId33"/>
    <p:sldId id="504" r:id="rId34"/>
    <p:sldId id="507" r:id="rId35"/>
    <p:sldId id="505" r:id="rId36"/>
    <p:sldId id="508" r:id="rId37"/>
    <p:sldId id="509" r:id="rId38"/>
    <p:sldId id="510" r:id="rId39"/>
    <p:sldId id="511" r:id="rId40"/>
    <p:sldId id="512" r:id="rId41"/>
    <p:sldId id="513" r:id="rId42"/>
    <p:sldId id="515" r:id="rId43"/>
    <p:sldId id="516" r:id="rId44"/>
    <p:sldId id="514" r:id="rId45"/>
    <p:sldId id="517" r:id="rId46"/>
    <p:sldId id="518" r:id="rId47"/>
    <p:sldId id="519" r:id="rId48"/>
    <p:sldId id="520" r:id="rId49"/>
    <p:sldId id="531" r:id="rId50"/>
    <p:sldId id="532" r:id="rId51"/>
    <p:sldId id="533" r:id="rId52"/>
    <p:sldId id="328" r:id="rId53"/>
    <p:sldId id="534" r:id="rId54"/>
    <p:sldId id="535" r:id="rId55"/>
    <p:sldId id="331" r:id="rId56"/>
    <p:sldId id="333" r:id="rId57"/>
    <p:sldId id="332" r:id="rId58"/>
    <p:sldId id="537" r:id="rId59"/>
    <p:sldId id="538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0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4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</c:v>
          </c:tx>
          <c:cat>
            <c:numRef>
              <c:f>Sheet1!$C$11:$C$18</c:f>
              <c:numCache>
                <c:formatCode>General</c:formatCode>
                <c:ptCount val="8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</c:numCache>
            </c:numRef>
          </c:cat>
          <c:val>
            <c:numRef>
              <c:f>Sheet1!$D$11:$D$18</c:f>
              <c:numCache>
                <c:formatCode>General</c:formatCode>
                <c:ptCount val="8"/>
                <c:pt idx="0">
                  <c:v>0.01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0.02</c:v>
                </c:pt>
                <c:pt idx="5">
                  <c:v>0.104</c:v>
                </c:pt>
                <c:pt idx="6">
                  <c:v>1.1100000000000001</c:v>
                </c:pt>
                <c:pt idx="7">
                  <c:v>12.276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D1-4941-B678-F52C2BBF6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920344"/>
        <c:axId val="2098071608"/>
      </c:lineChart>
      <c:catAx>
        <c:axId val="2110920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098071608"/>
        <c:crosses val="autoZero"/>
        <c:auto val="1"/>
        <c:lblAlgn val="ctr"/>
        <c:lblOffset val="100"/>
        <c:noMultiLvlLbl val="0"/>
      </c:catAx>
      <c:valAx>
        <c:axId val="2098071608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Time(sec)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1092034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96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205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98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48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83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349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10/30/19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programming/why-you-need-to-stop-using-else-statements-5b1fd09dea9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unique-path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90AEB-B367-994E-8078-B38F00BA5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 NOT SUBMIT .o and .x files</a:t>
            </a:r>
          </a:p>
          <a:p>
            <a:r>
              <a:rPr lang="en-US" dirty="0"/>
              <a:t>Problem 1, need to verify capacity</a:t>
            </a:r>
          </a:p>
          <a:p>
            <a:r>
              <a:rPr lang="en-US" dirty="0">
                <a:hlinkClick r:id="rId2"/>
              </a:rPr>
              <a:t>If else</a:t>
            </a:r>
            <a:endParaRPr lang="en-US" dirty="0"/>
          </a:p>
          <a:p>
            <a:r>
              <a:rPr lang="en-US" dirty="0"/>
              <a:t>2D matrix array memory leak</a:t>
            </a:r>
          </a:p>
          <a:p>
            <a:r>
              <a:rPr lang="en-US" dirty="0"/>
              <a:t>Do not remove existing code. Only add.</a:t>
            </a:r>
          </a:p>
          <a:p>
            <a:r>
              <a:rPr lang="en-US" dirty="0"/>
              <a:t>Class file name should match the class</a:t>
            </a:r>
          </a:p>
          <a:p>
            <a:r>
              <a:rPr lang="en-US" dirty="0"/>
              <a:t>Include </a:t>
            </a:r>
            <a:r>
              <a:rPr lang="en-US" dirty="0" err="1"/>
              <a:t>cpp</a:t>
            </a:r>
            <a:r>
              <a:rPr lang="en-US" dirty="0"/>
              <a:t> file (problem 2)</a:t>
            </a:r>
          </a:p>
          <a:p>
            <a:r>
              <a:rPr lang="en-US" dirty="0"/>
              <a:t>Matrix constructor no static initialization </a:t>
            </a:r>
          </a:p>
          <a:p>
            <a:r>
              <a:rPr lang="en-US" dirty="0"/>
              <a:t>Need to verify deep copy (cannot just loop and check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E12B4-39DA-EF48-8D94-85BA10CE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Issues</a:t>
            </a:r>
          </a:p>
        </p:txBody>
      </p:sp>
    </p:spTree>
    <p:extLst>
      <p:ext uri="{BB962C8B-B14F-4D97-AF65-F5344CB8AC3E}">
        <p14:creationId xmlns:p14="http://schemas.microsoft.com/office/powerpoint/2010/main" val="248279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22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56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7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43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41147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graphicFrame>
        <p:nvGraphicFramePr>
          <p:cNvPr id="25" name="Chart 24"/>
          <p:cNvGraphicFramePr>
            <a:graphicFrameLocks noGrp="1"/>
          </p:cNvGraphicFramePr>
          <p:nvPr/>
        </p:nvGraphicFramePr>
        <p:xfrm>
          <a:off x="685800" y="2286000"/>
          <a:ext cx="7772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3576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1449" y="2895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0649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34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40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flipH="1">
            <a:off x="2458925" y="3418820"/>
            <a:ext cx="1184049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4" idx="2"/>
            <a:endCxn id="7" idx="0"/>
          </p:cNvCxnSpPr>
          <p:nvPr/>
        </p:nvCxnSpPr>
        <p:spPr bwMode="auto">
          <a:xfrm>
            <a:off x="3642974" y="3418820"/>
            <a:ext cx="1219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 bwMode="auto">
          <a:xfrm flipH="1">
            <a:off x="1773125" y="4257020"/>
            <a:ext cx="6858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2"/>
            <a:endCxn id="9" idx="0"/>
          </p:cNvCxnSpPr>
          <p:nvPr/>
        </p:nvCxnSpPr>
        <p:spPr bwMode="auto">
          <a:xfrm>
            <a:off x="2458925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7" idx="2"/>
            <a:endCxn id="13" idx="0"/>
          </p:cNvCxnSpPr>
          <p:nvPr/>
        </p:nvCxnSpPr>
        <p:spPr bwMode="auto">
          <a:xfrm flipH="1">
            <a:off x="4404974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7" idx="2"/>
            <a:endCxn id="14" idx="0"/>
          </p:cNvCxnSpPr>
          <p:nvPr/>
        </p:nvCxnSpPr>
        <p:spPr bwMode="auto">
          <a:xfrm>
            <a:off x="4862174" y="4257020"/>
            <a:ext cx="5334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8" idx="2"/>
            <a:endCxn id="10" idx="0"/>
          </p:cNvCxnSpPr>
          <p:nvPr/>
        </p:nvCxnSpPr>
        <p:spPr bwMode="auto">
          <a:xfrm flipH="1">
            <a:off x="1163525" y="5095220"/>
            <a:ext cx="6096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8" idx="2"/>
            <a:endCxn id="11" idx="0"/>
          </p:cNvCxnSpPr>
          <p:nvPr/>
        </p:nvCxnSpPr>
        <p:spPr bwMode="auto">
          <a:xfrm>
            <a:off x="1773125" y="5095220"/>
            <a:ext cx="3810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3733800" y="6096000"/>
            <a:ext cx="4853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400" b="1" i="1" dirty="0">
                <a:solidFill>
                  <a:srgbClr val="FF0000"/>
                </a:solidFill>
              </a:rPr>
              <a:t>F(1) called 317,811 times when N=30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41" name="Oval Callout 40"/>
          <p:cNvSpPr/>
          <p:nvPr/>
        </p:nvSpPr>
        <p:spPr bwMode="auto">
          <a:xfrm>
            <a:off x="6019800" y="4191000"/>
            <a:ext cx="2895600" cy="993648"/>
          </a:xfrm>
          <a:prstGeom prst="wedgeEllipseCallout">
            <a:avLst>
              <a:gd name="adj1" fmla="val -34662"/>
              <a:gd name="adj2" fmla="val 139650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Overlapping sub problem!</a:t>
            </a:r>
          </a:p>
        </p:txBody>
      </p:sp>
    </p:spTree>
    <p:extLst>
      <p:ext uri="{BB962C8B-B14F-4D97-AF65-F5344CB8AC3E}">
        <p14:creationId xmlns:p14="http://schemas.microsoft.com/office/powerpoint/2010/main" val="29740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0" grpId="0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0" y="25146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081681"/>
              </p:ext>
            </p:extLst>
          </p:nvPr>
        </p:nvGraphicFramePr>
        <p:xfrm>
          <a:off x="1371600" y="4191000"/>
          <a:ext cx="6095999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10946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>
            <a:off x="2057400" y="5257800"/>
            <a:ext cx="49530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60960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Dynamic programming!</a:t>
            </a:r>
          </a:p>
        </p:txBody>
      </p:sp>
    </p:spTree>
    <p:extLst>
      <p:ext uri="{BB962C8B-B14F-4D97-AF65-F5344CB8AC3E}">
        <p14:creationId xmlns:p14="http://schemas.microsoft.com/office/powerpoint/2010/main" val="39578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3711A-83E4-C445-B54C-10D69B72159B}"/>
              </a:ext>
            </a:extLst>
          </p:cNvPr>
          <p:cNvSpPr/>
          <p:nvPr/>
        </p:nvSpPr>
        <p:spPr>
          <a:xfrm>
            <a:off x="116542" y="6550223"/>
            <a:ext cx="6069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https://leetcode.com/problems/unique-paths/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012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</p:spTree>
    <p:extLst>
      <p:ext uri="{BB962C8B-B14F-4D97-AF65-F5344CB8AC3E}">
        <p14:creationId xmlns:p14="http://schemas.microsoft.com/office/powerpoint/2010/main" val="321206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9627</TotalTime>
  <Words>2312</Words>
  <Application>Microsoft Macintosh PowerPoint</Application>
  <PresentationFormat>On-screen Show (4:3)</PresentationFormat>
  <Paragraphs>728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Homework Issues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Recursion: </vt:lpstr>
      <vt:lpstr>Recursion: </vt:lpstr>
      <vt:lpstr>Example 4: Climbing Stairs</vt:lpstr>
      <vt:lpstr>Example 4: Climbing Stairs</vt:lpstr>
      <vt:lpstr>Example 4: Climbing Stairs</vt:lpstr>
      <vt:lpstr>Example 4: Code</vt:lpstr>
      <vt:lpstr>Example 4: Code</vt:lpstr>
      <vt:lpstr>Example 4: Code</vt:lpstr>
      <vt:lpstr>Recursion In Class Exercise</vt:lpstr>
      <vt:lpstr>Recursion In Class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565</cp:revision>
  <cp:lastPrinted>2016-02-10T20:19:12Z</cp:lastPrinted>
  <dcterms:created xsi:type="dcterms:W3CDTF">2014-10-14T00:51:43Z</dcterms:created>
  <dcterms:modified xsi:type="dcterms:W3CDTF">2019-10-31T05:51:24Z</dcterms:modified>
</cp:coreProperties>
</file>